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6E44"/>
    <a:srgbClr val="024A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E7F84-7DB9-4389-A3B3-01ECA06E64B6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6D003-F838-4822-B8F6-1310647C3E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19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Designed by </a:t>
            </a:r>
            <a:r>
              <a:rPr lang="en-US" altLang="zh-CN" dirty="0" err="1" smtClean="0"/>
              <a:t>WuBin</a:t>
            </a:r>
            <a:r>
              <a:rPr lang="en-US" altLang="zh-CN" dirty="0" smtClean="0"/>
              <a:t> (B.W,</a:t>
            </a:r>
            <a:r>
              <a:rPr lang="en-US" altLang="zh-CN" baseline="0" dirty="0" smtClean="0"/>
              <a:t> </a:t>
            </a:r>
            <a:r>
              <a:rPr lang="en-US" altLang="zh-CN" dirty="0" err="1" smtClean="0"/>
              <a:t>zihuan</a:t>
            </a:r>
            <a:r>
              <a:rPr lang="en-US" altLang="zh-CN" dirty="0" smtClean="0"/>
              <a:t> 182), Contact  for any questions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Wechat</a:t>
            </a:r>
            <a:r>
              <a:rPr lang="zh-CN" altLang="en-US" dirty="0" smtClean="0"/>
              <a:t>：</a:t>
            </a:r>
            <a:r>
              <a:rPr lang="en-US" altLang="zh-CN" dirty="0" smtClean="0"/>
              <a:t>w1279868039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6D003-F838-4822-B8F6-1310647C3EB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97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3184071"/>
          </a:xfrm>
          <a:prstGeom prst="rect">
            <a:avLst/>
          </a:prstGeom>
          <a:solidFill>
            <a:srgbClr val="024A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840921" y="2849336"/>
            <a:ext cx="11351079" cy="334735"/>
          </a:xfrm>
          <a:prstGeom prst="rect">
            <a:avLst/>
          </a:prstGeom>
          <a:solidFill>
            <a:srgbClr val="356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" b="3645"/>
          <a:stretch/>
        </p:blipFill>
        <p:spPr>
          <a:xfrm>
            <a:off x="9009318" y="3785072"/>
            <a:ext cx="2091252" cy="241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16379" y="800100"/>
            <a:ext cx="11775621" cy="48986"/>
          </a:xfrm>
          <a:prstGeom prst="rect">
            <a:avLst/>
          </a:prstGeom>
          <a:solidFill>
            <a:srgbClr val="356E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299" y="138915"/>
            <a:ext cx="1948225" cy="661185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6388608"/>
            <a:ext cx="108000" cy="108000"/>
          </a:xfrm>
          <a:prstGeom prst="rect">
            <a:avLst/>
          </a:prstGeom>
          <a:solidFill>
            <a:srgbClr val="356E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2083136" y="6388608"/>
            <a:ext cx="108000" cy="108000"/>
          </a:xfrm>
          <a:prstGeom prst="rect">
            <a:avLst/>
          </a:prstGeom>
          <a:solidFill>
            <a:srgbClr val="356E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54000" y="6442608"/>
            <a:ext cx="12083136" cy="12192"/>
          </a:xfrm>
          <a:prstGeom prst="line">
            <a:avLst/>
          </a:prstGeom>
          <a:ln>
            <a:solidFill>
              <a:srgbClr val="356E4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 userDrawn="1"/>
        </p:nvSpPr>
        <p:spPr>
          <a:xfrm>
            <a:off x="585216" y="64548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输入汇报标题</a:t>
            </a:r>
            <a:endParaRPr lang="zh-CN" altLang="en-US" dirty="0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5231816" y="64548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输入汇报人</a:t>
            </a:r>
            <a:endParaRPr lang="zh-CN" altLang="en-US" dirty="0"/>
          </a:p>
        </p:txBody>
      </p:sp>
      <p:sp>
        <p:nvSpPr>
          <p:cNvPr id="17" name="文本框 16"/>
          <p:cNvSpPr txBox="1"/>
          <p:nvPr userDrawn="1"/>
        </p:nvSpPr>
        <p:spPr>
          <a:xfrm>
            <a:off x="9647583" y="648866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输入汇报时间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3184071"/>
          </a:xfrm>
          <a:prstGeom prst="rect">
            <a:avLst/>
          </a:prstGeom>
          <a:solidFill>
            <a:srgbClr val="024A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1" y="2849336"/>
            <a:ext cx="12192000" cy="334735"/>
          </a:xfrm>
          <a:prstGeom prst="rect">
            <a:avLst/>
          </a:prstGeom>
          <a:solidFill>
            <a:srgbClr val="356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99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0921" y="1396093"/>
            <a:ext cx="3852337" cy="1342174"/>
            <a:chOff x="840921" y="1396093"/>
            <a:chExt cx="3852337" cy="1342174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840921" y="1396093"/>
              <a:ext cx="38523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</a:rPr>
                <a:t>主标题：</a:t>
              </a:r>
              <a:r>
                <a:rPr lang="en-US" altLang="zh-CN" sz="44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xxxxx</a:t>
              </a:r>
              <a:endPara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文本框 3"/>
            <p:cNvSpPr txBox="1"/>
            <p:nvPr userDrawn="1"/>
          </p:nvSpPr>
          <p:spPr>
            <a:xfrm>
              <a:off x="840921" y="2276602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副标题：</a:t>
              </a:r>
              <a:r>
                <a:rPr lang="en-US" altLang="zh-CN" sz="24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xxxxx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40921" y="3682314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</a:rPr>
              <a:t>汇报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</a:rPr>
              <a:t>人：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xxx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0921" y="4143979"/>
            <a:ext cx="2319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</a:rPr>
              <a:t>邮箱：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1279868039@qq.com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0921" y="4780249"/>
            <a:ext cx="3672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 Agricultural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 of Resource and Environmental Science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0921" y="5478073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April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baseline="300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52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5"/>
          <p:cNvSpPr txBox="1"/>
          <p:nvPr/>
        </p:nvSpPr>
        <p:spPr>
          <a:xfrm>
            <a:off x="1290985" y="693506"/>
            <a:ext cx="959355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dirty="0" smtClean="0"/>
              <a:t>使用说明：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底端</a:t>
            </a:r>
            <a:r>
              <a:rPr lang="zh-CN" altLang="en-US" sz="2400" dirty="0" smtClean="0"/>
              <a:t>（报告人、报告题目和时间）请</a:t>
            </a:r>
            <a:r>
              <a:rPr lang="zh-CN" altLang="en-US" sz="2400" dirty="0" smtClean="0"/>
              <a:t>在</a:t>
            </a:r>
            <a:r>
              <a:rPr lang="zh-CN" altLang="en-US" sz="2400" dirty="0"/>
              <a:t>母</a:t>
            </a:r>
            <a:r>
              <a:rPr lang="zh-CN" altLang="en-US" sz="2400" dirty="0" smtClean="0"/>
              <a:t>板</a:t>
            </a:r>
            <a:r>
              <a:rPr lang="zh-CN" altLang="en-US" sz="2400" dirty="0" smtClean="0"/>
              <a:t>处修改后作用于全局。在视图</a:t>
            </a:r>
            <a:r>
              <a:rPr lang="en-US" altLang="zh-CN" sz="2400" dirty="0" smtClean="0"/>
              <a:t>-</a:t>
            </a:r>
            <a:r>
              <a:rPr lang="zh-CN" altLang="en-US" sz="2400" dirty="0" smtClean="0"/>
              <a:t>幻灯片母版处打开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预设文本框段距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倍</a:t>
            </a:r>
            <a:r>
              <a:rPr lang="zh-CN" altLang="en-US" sz="2400" dirty="0" smtClean="0"/>
              <a:t>，请自行调整。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推荐文本字体，中文雅黑，英文和数字字母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New Roman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，请自行调整。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11892" y="1702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356E44"/>
                </a:solidFill>
              </a:rPr>
              <a:t>本章标题</a:t>
            </a:r>
            <a:endParaRPr lang="zh-CN" altLang="en-US" sz="2800" dirty="0">
              <a:solidFill>
                <a:srgbClr val="356E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107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787302"/>
              </p:ext>
            </p:extLst>
          </p:nvPr>
        </p:nvGraphicFramePr>
        <p:xfrm>
          <a:off x="6624145" y="2456246"/>
          <a:ext cx="4489452" cy="2922835"/>
        </p:xfrm>
        <a:graphic>
          <a:graphicData uri="http://schemas.openxmlformats.org/drawingml/2006/table">
            <a:tbl>
              <a:tblPr/>
              <a:tblGrid>
                <a:gridCol w="1122363"/>
                <a:gridCol w="1122363"/>
                <a:gridCol w="1122363"/>
                <a:gridCol w="1122363"/>
              </a:tblGrid>
              <a:tr h="330835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根系性状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关联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SNP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地上部性状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关联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SNP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ANG_BTM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HKW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ANG_TOP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AVG_DEN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RTP_COUNT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SKL_WIDTH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WIDTH_MAX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WIDTH_MED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总计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总计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框 24"/>
          <p:cNvSpPr txBox="1"/>
          <p:nvPr/>
        </p:nvSpPr>
        <p:spPr>
          <a:xfrm>
            <a:off x="8137197" y="1977586"/>
            <a:ext cx="1467068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表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表格题注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17"/>
          <p:cNvSpPr txBox="1"/>
          <p:nvPr/>
        </p:nvSpPr>
        <p:spPr>
          <a:xfrm>
            <a:off x="2216664" y="2891986"/>
            <a:ext cx="2492990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dirty="0" smtClean="0"/>
              <a:t>表格示例，请输入文本</a:t>
            </a:r>
            <a:endParaRPr lang="en-US" altLang="zh-CN" dirty="0" smtClean="0"/>
          </a:p>
        </p:txBody>
      </p:sp>
      <p:sp>
        <p:nvSpPr>
          <p:cNvPr id="6" name="文本框 5"/>
          <p:cNvSpPr txBox="1"/>
          <p:nvPr/>
        </p:nvSpPr>
        <p:spPr>
          <a:xfrm>
            <a:off x="411892" y="1702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356E44"/>
                </a:solidFill>
              </a:rPr>
              <a:t>本章标题</a:t>
            </a:r>
            <a:endParaRPr lang="zh-CN" altLang="en-US" sz="2800" dirty="0">
              <a:solidFill>
                <a:srgbClr val="356E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331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1892" y="1702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356E44"/>
                </a:solidFill>
              </a:rPr>
              <a:t>本章标题</a:t>
            </a:r>
            <a:endParaRPr lang="zh-CN" altLang="en-US" sz="2800" dirty="0">
              <a:solidFill>
                <a:srgbClr val="356E44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5" b="31221"/>
          <a:stretch>
            <a:fillRect/>
          </a:stretch>
        </p:blipFill>
        <p:spPr>
          <a:xfrm>
            <a:off x="6407965" y="907757"/>
            <a:ext cx="5587683" cy="5074016"/>
          </a:xfrm>
          <a:prstGeom prst="rect">
            <a:avLst/>
          </a:prstGeom>
        </p:spPr>
      </p:pic>
      <p:sp>
        <p:nvSpPr>
          <p:cNvPr id="8" name="文本框 16"/>
          <p:cNvSpPr txBox="1"/>
          <p:nvPr/>
        </p:nvSpPr>
        <p:spPr>
          <a:xfrm>
            <a:off x="8736287" y="5981773"/>
            <a:ext cx="1467068" cy="333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x.  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图表题注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2032849" y="3444765"/>
            <a:ext cx="2492990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dirty="0" smtClean="0"/>
              <a:t>图片示例，请输入文本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15985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0921" y="1396093"/>
            <a:ext cx="3852337" cy="1342174"/>
            <a:chOff x="840921" y="1396093"/>
            <a:chExt cx="3852337" cy="1342174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840921" y="1396093"/>
              <a:ext cx="38523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</a:rPr>
                <a:t>主标题：</a:t>
              </a:r>
              <a:r>
                <a:rPr lang="en-US" altLang="zh-CN" sz="44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xxxxx</a:t>
              </a:r>
              <a:endPara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文本框 3"/>
            <p:cNvSpPr txBox="1"/>
            <p:nvPr userDrawn="1"/>
          </p:nvSpPr>
          <p:spPr>
            <a:xfrm>
              <a:off x="840921" y="2276602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副标题：</a:t>
              </a:r>
              <a:r>
                <a:rPr lang="en-US" altLang="zh-CN" sz="24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xxxxx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291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95933" y="3923633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/>
              <a:t>感谢观看，请您指正！</a:t>
            </a:r>
            <a:endParaRPr lang="zh-CN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69831" y="1396093"/>
            <a:ext cx="3852338" cy="1342174"/>
            <a:chOff x="840920" y="1396093"/>
            <a:chExt cx="3852338" cy="1342174"/>
          </a:xfrm>
        </p:grpSpPr>
        <p:sp>
          <p:nvSpPr>
            <p:cNvPr id="4" name="文本框 3"/>
            <p:cNvSpPr txBox="1"/>
            <p:nvPr userDrawn="1"/>
          </p:nvSpPr>
          <p:spPr>
            <a:xfrm>
              <a:off x="840921" y="1396093"/>
              <a:ext cx="38523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</a:rPr>
                <a:t>主标题：</a:t>
              </a:r>
              <a:r>
                <a:rPr lang="en-US" altLang="zh-CN" sz="44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xxxxx</a:t>
              </a:r>
              <a:endPara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文本框 4"/>
            <p:cNvSpPr txBox="1"/>
            <p:nvPr userDrawn="1"/>
          </p:nvSpPr>
          <p:spPr>
            <a:xfrm>
              <a:off x="840920" y="2276602"/>
              <a:ext cx="3852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副标题：</a:t>
              </a:r>
              <a:r>
                <a:rPr lang="en-US" altLang="zh-CN" sz="24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xxxxx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279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204</Words>
  <Application>Microsoft Office PowerPoint</Application>
  <PresentationFormat>宽屏</PresentationFormat>
  <Paragraphs>65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Calibri</vt:lpstr>
      <vt:lpstr>宋体</vt:lpstr>
      <vt:lpstr>微软雅黑</vt:lpstr>
      <vt:lpstr>Arial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可爱的图形、科学计算工作站</dc:creator>
  <cp:lastModifiedBy>Bin Wu</cp:lastModifiedBy>
  <cp:revision>6</cp:revision>
  <dcterms:created xsi:type="dcterms:W3CDTF">2022-04-20T08:22:47Z</dcterms:created>
  <dcterms:modified xsi:type="dcterms:W3CDTF">2022-04-20T08:45:15Z</dcterms:modified>
</cp:coreProperties>
</file>