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07C"/>
    <a:srgbClr val="041E42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ADF08-B590-494D-9985-445A038648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E3012-2451-44C1-8E79-497A3C30759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 dirty="0" smtClean="0">
                <a:sym typeface="+mn-ea"/>
              </a:rPr>
              <a:t>Designed by </a:t>
            </a:r>
            <a:r>
              <a:rPr lang="en-US" altLang="zh-CN" dirty="0" err="1" smtClean="0">
                <a:sym typeface="+mn-ea"/>
              </a:rPr>
              <a:t>WuBin</a:t>
            </a:r>
            <a:r>
              <a:rPr lang="en-US" altLang="zh-CN" dirty="0" smtClean="0">
                <a:sym typeface="+mn-ea"/>
              </a:rPr>
              <a:t> (B.W, zihuan 182), Contact  for any questions</a:t>
            </a:r>
            <a:r>
              <a:rPr lang="zh-CN" altLang="en-US" dirty="0" smtClean="0">
                <a:sym typeface="+mn-ea"/>
              </a:rPr>
              <a:t>，</a:t>
            </a:r>
            <a:r>
              <a:rPr lang="en-US" altLang="zh-CN" dirty="0" smtClean="0">
                <a:sym typeface="+mn-ea"/>
              </a:rPr>
              <a:t>Wechat</a:t>
            </a:r>
            <a:r>
              <a:rPr lang="zh-CN" altLang="en-US" dirty="0" smtClean="0">
                <a:sym typeface="+mn-ea"/>
              </a:rPr>
              <a:t>：</a:t>
            </a:r>
            <a:r>
              <a:rPr lang="en-US" altLang="zh-CN" dirty="0" smtClean="0">
                <a:sym typeface="+mn-ea"/>
              </a:rPr>
              <a:t>w1279868039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3224893"/>
            <a:ext cx="12192000" cy="3633107"/>
          </a:xfrm>
          <a:prstGeom prst="rect">
            <a:avLst/>
          </a:prstGeom>
          <a:solidFill>
            <a:srgbClr val="1E407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dirty="0"/>
          </a:p>
        </p:txBody>
      </p:sp>
      <p:sp>
        <p:nvSpPr>
          <p:cNvPr id="8" name="矩形 7"/>
          <p:cNvSpPr/>
          <p:nvPr userDrawn="1"/>
        </p:nvSpPr>
        <p:spPr>
          <a:xfrm>
            <a:off x="0" y="2185308"/>
            <a:ext cx="1375682" cy="677636"/>
          </a:xfrm>
          <a:prstGeom prst="rect">
            <a:avLst/>
          </a:prstGeom>
          <a:solidFill>
            <a:srgbClr val="1E4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583871" y="2185308"/>
            <a:ext cx="10608129" cy="677636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459311" y="2185308"/>
            <a:ext cx="36000" cy="677636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457214" y="3412672"/>
            <a:ext cx="36000" cy="1473364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1583871" y="1"/>
            <a:ext cx="10608127" cy="979714"/>
          </a:xfrm>
          <a:prstGeom prst="rect">
            <a:avLst/>
          </a:prstGeom>
          <a:solidFill>
            <a:srgbClr val="1E4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1459311" y="1"/>
            <a:ext cx="36000" cy="979713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endCxn id="15" idx="2"/>
          </p:cNvCxnSpPr>
          <p:nvPr userDrawn="1"/>
        </p:nvCxnSpPr>
        <p:spPr>
          <a:xfrm>
            <a:off x="16952" y="979714"/>
            <a:ext cx="1460359" cy="0"/>
          </a:xfrm>
          <a:prstGeom prst="line">
            <a:avLst/>
          </a:prstGeom>
          <a:ln>
            <a:solidFill>
              <a:srgbClr val="041E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 userDrawn="1"/>
        </p:nvSpPr>
        <p:spPr>
          <a:xfrm>
            <a:off x="4523015" y="3483762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</a:rPr>
              <a:t>标题：</a:t>
            </a:r>
            <a:r>
              <a:rPr lang="en-US" altLang="zh-CN" sz="3200" dirty="0" err="1" smtClean="0">
                <a:solidFill>
                  <a:schemeClr val="bg1"/>
                </a:solidFill>
              </a:rPr>
              <a:t>xxxxxxx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 userDrawn="1"/>
        </p:nvSpPr>
        <p:spPr>
          <a:xfrm>
            <a:off x="4523015" y="4141526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副标题：</a:t>
            </a:r>
            <a:r>
              <a:rPr lang="en-US" altLang="zh-CN" sz="2400" dirty="0" err="1" smtClean="0">
                <a:solidFill>
                  <a:schemeClr val="bg1"/>
                </a:solidFill>
              </a:rPr>
              <a:t>xxxxxxx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 userDrawn="1"/>
        </p:nvSpPr>
        <p:spPr>
          <a:xfrm>
            <a:off x="4523015" y="5195666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汇报人：</a:t>
            </a:r>
            <a:r>
              <a:rPr lang="en-US" altLang="zh-CN" sz="2000" dirty="0" smtClean="0">
                <a:solidFill>
                  <a:schemeClr val="bg1"/>
                </a:solidFill>
              </a:rPr>
              <a:t>xxx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 userDrawn="1"/>
        </p:nvSpPr>
        <p:spPr>
          <a:xfrm>
            <a:off x="4523015" y="5700903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汇报时间：</a:t>
            </a:r>
            <a:r>
              <a:rPr lang="en-US" altLang="zh-CN" sz="2000" dirty="0" smtClean="0">
                <a:solidFill>
                  <a:schemeClr val="bg1"/>
                </a:solidFill>
              </a:rPr>
              <a:t>xx/xx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64" y="1080734"/>
            <a:ext cx="1003554" cy="1003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458262" y="1"/>
            <a:ext cx="36000" cy="979713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583871" y="1"/>
            <a:ext cx="10608127" cy="979714"/>
          </a:xfrm>
          <a:prstGeom prst="rect">
            <a:avLst/>
          </a:prstGeom>
          <a:solidFill>
            <a:srgbClr val="1E4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-19789" y="1"/>
            <a:ext cx="1390539" cy="979714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458262" y="1426031"/>
            <a:ext cx="36000" cy="5276848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03" y="5603748"/>
            <a:ext cx="1003554" cy="1003554"/>
          </a:xfrm>
          <a:prstGeom prst="rect">
            <a:avLst/>
          </a:prstGeom>
        </p:spPr>
      </p:pic>
      <p:sp>
        <p:nvSpPr>
          <p:cNvPr id="14" name="文本框 13"/>
          <p:cNvSpPr txBox="1"/>
          <p:nvPr userDrawn="1"/>
        </p:nvSpPr>
        <p:spPr>
          <a:xfrm>
            <a:off x="29149" y="108743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1E407C"/>
                </a:solidFill>
              </a:rPr>
              <a:t>目录</a:t>
            </a:r>
            <a:endParaRPr lang="zh-CN" altLang="en-US" sz="2400" dirty="0">
              <a:solidFill>
                <a:srgbClr val="1E407C"/>
              </a:solidFill>
            </a:endParaRPr>
          </a:p>
        </p:txBody>
      </p:sp>
      <p:sp>
        <p:nvSpPr>
          <p:cNvPr id="45" name="文本框 44"/>
          <p:cNvSpPr txBox="1"/>
          <p:nvPr userDrawn="1"/>
        </p:nvSpPr>
        <p:spPr>
          <a:xfrm>
            <a:off x="2503053" y="647054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输入汇报名称</a:t>
            </a:r>
            <a:endParaRPr lang="zh-CN" altLang="en-US" sz="1600" dirty="0"/>
          </a:p>
        </p:txBody>
      </p:sp>
      <p:sp>
        <p:nvSpPr>
          <p:cNvPr id="46" name="文本框 45"/>
          <p:cNvSpPr txBox="1"/>
          <p:nvPr userDrawn="1"/>
        </p:nvSpPr>
        <p:spPr>
          <a:xfrm>
            <a:off x="10201563" y="647054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输入汇报时间</a:t>
            </a:r>
            <a:endParaRPr lang="zh-CN" altLang="en-US" sz="1600" dirty="0"/>
          </a:p>
        </p:txBody>
      </p:sp>
      <p:sp>
        <p:nvSpPr>
          <p:cNvPr id="47" name="文本框 46"/>
          <p:cNvSpPr txBox="1"/>
          <p:nvPr userDrawn="1"/>
        </p:nvSpPr>
        <p:spPr>
          <a:xfrm>
            <a:off x="5849606" y="6470543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输入汇报人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458262" y="1"/>
            <a:ext cx="36000" cy="979713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583871" y="1"/>
            <a:ext cx="10608127" cy="979714"/>
          </a:xfrm>
          <a:prstGeom prst="rect">
            <a:avLst/>
          </a:prstGeom>
          <a:solidFill>
            <a:srgbClr val="1E4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458262" y="1426031"/>
            <a:ext cx="36000" cy="5276848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03" y="5603748"/>
            <a:ext cx="1003554" cy="1003554"/>
          </a:xfrm>
          <a:prstGeom prst="rect">
            <a:avLst/>
          </a:prstGeom>
        </p:spPr>
      </p:pic>
      <p:sp>
        <p:nvSpPr>
          <p:cNvPr id="45" name="文本框 44"/>
          <p:cNvSpPr txBox="1"/>
          <p:nvPr userDrawn="1"/>
        </p:nvSpPr>
        <p:spPr>
          <a:xfrm>
            <a:off x="2503053" y="647054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输入汇报名称</a:t>
            </a:r>
            <a:endParaRPr lang="zh-CN" altLang="en-US" sz="1600" dirty="0"/>
          </a:p>
        </p:txBody>
      </p:sp>
      <p:sp>
        <p:nvSpPr>
          <p:cNvPr id="46" name="文本框 45"/>
          <p:cNvSpPr txBox="1"/>
          <p:nvPr userDrawn="1"/>
        </p:nvSpPr>
        <p:spPr>
          <a:xfrm>
            <a:off x="10201563" y="647054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输入汇报时间</a:t>
            </a:r>
            <a:endParaRPr lang="zh-CN" altLang="en-US" sz="1600" dirty="0"/>
          </a:p>
        </p:txBody>
      </p:sp>
      <p:sp>
        <p:nvSpPr>
          <p:cNvPr id="47" name="文本框 46"/>
          <p:cNvSpPr txBox="1"/>
          <p:nvPr userDrawn="1"/>
        </p:nvSpPr>
        <p:spPr>
          <a:xfrm>
            <a:off x="5849606" y="6470543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输入汇报人</a:t>
            </a:r>
            <a:endParaRPr lang="zh-CN" altLang="en-US" sz="1600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984" y="4303306"/>
            <a:ext cx="4363900" cy="1300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908" y="1738672"/>
            <a:ext cx="1107996" cy="3021225"/>
            <a:chOff x="38908" y="1738672"/>
            <a:chExt cx="1107996" cy="3021225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8908" y="1738672"/>
              <a:ext cx="1107996" cy="892552"/>
              <a:chOff x="29149" y="1708275"/>
              <a:chExt cx="1107996" cy="892552"/>
            </a:xfrm>
            <a:solidFill>
              <a:schemeClr val="bg1">
                <a:alpha val="50000"/>
              </a:schemeClr>
            </a:solidFill>
          </p:grpSpPr>
          <p:sp>
            <p:nvSpPr>
              <p:cNvPr id="12" name="文本框 11"/>
              <p:cNvSpPr txBox="1"/>
              <p:nvPr userDrawn="1"/>
            </p:nvSpPr>
            <p:spPr>
              <a:xfrm>
                <a:off x="29149" y="1708275"/>
                <a:ext cx="11079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rgbClr val="1E407C"/>
                    </a:solidFill>
                  </a:rPr>
                  <a:t>第一部分</a:t>
                </a:r>
                <a:endParaRPr lang="zh-CN" altLang="en-US" dirty="0">
                  <a:solidFill>
                    <a:srgbClr val="1E407C"/>
                  </a:solidFill>
                </a:endParaRPr>
              </a:p>
            </p:txBody>
          </p:sp>
          <p:sp>
            <p:nvSpPr>
              <p:cNvPr id="13" name="文本框 12"/>
              <p:cNvSpPr txBox="1"/>
              <p:nvPr userDrawn="1"/>
            </p:nvSpPr>
            <p:spPr>
              <a:xfrm>
                <a:off x="173703" y="203144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1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/>
              <p:cNvSpPr txBox="1"/>
              <p:nvPr userDrawn="1"/>
            </p:nvSpPr>
            <p:spPr>
              <a:xfrm>
                <a:off x="191052" y="229305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2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" name="组合 3"/>
            <p:cNvGrpSpPr/>
            <p:nvPr userDrawn="1"/>
          </p:nvGrpSpPr>
          <p:grpSpPr>
            <a:xfrm>
              <a:off x="38908" y="2803009"/>
              <a:ext cx="1107996" cy="892552"/>
              <a:chOff x="29149" y="1708275"/>
              <a:chExt cx="1107996" cy="892552"/>
            </a:xfrm>
            <a:solidFill>
              <a:schemeClr val="bg1">
                <a:alpha val="50000"/>
              </a:schemeClr>
            </a:solidFill>
          </p:grpSpPr>
          <p:sp>
            <p:nvSpPr>
              <p:cNvPr id="9" name="文本框 8"/>
              <p:cNvSpPr txBox="1"/>
              <p:nvPr userDrawn="1"/>
            </p:nvSpPr>
            <p:spPr>
              <a:xfrm>
                <a:off x="29149" y="1708275"/>
                <a:ext cx="11079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第一部分</a:t>
                </a:r>
                <a:endParaRPr lang="zh-CN" alt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" name="文本框 9"/>
              <p:cNvSpPr txBox="1"/>
              <p:nvPr userDrawn="1"/>
            </p:nvSpPr>
            <p:spPr>
              <a:xfrm>
                <a:off x="173703" y="203144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1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文本框 10"/>
              <p:cNvSpPr txBox="1"/>
              <p:nvPr userDrawn="1"/>
            </p:nvSpPr>
            <p:spPr>
              <a:xfrm>
                <a:off x="191052" y="229305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2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" name="组合 4"/>
            <p:cNvGrpSpPr/>
            <p:nvPr userDrawn="1"/>
          </p:nvGrpSpPr>
          <p:grpSpPr>
            <a:xfrm>
              <a:off x="38908" y="3867345"/>
              <a:ext cx="1107996" cy="892552"/>
              <a:chOff x="29149" y="1708275"/>
              <a:chExt cx="1107996" cy="892552"/>
            </a:xfrm>
            <a:solidFill>
              <a:schemeClr val="bg1">
                <a:alpha val="50000"/>
              </a:schemeClr>
            </a:solidFill>
          </p:grpSpPr>
          <p:sp>
            <p:nvSpPr>
              <p:cNvPr id="6" name="文本框 5"/>
              <p:cNvSpPr txBox="1"/>
              <p:nvPr userDrawn="1"/>
            </p:nvSpPr>
            <p:spPr>
              <a:xfrm>
                <a:off x="29149" y="1708275"/>
                <a:ext cx="11079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第一部分</a:t>
                </a:r>
                <a:endParaRPr lang="zh-CN" alt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" name="文本框 6"/>
              <p:cNvSpPr txBox="1"/>
              <p:nvPr userDrawn="1"/>
            </p:nvSpPr>
            <p:spPr>
              <a:xfrm>
                <a:off x="173703" y="203144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1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文本框 7"/>
              <p:cNvSpPr txBox="1"/>
              <p:nvPr userDrawn="1"/>
            </p:nvSpPr>
            <p:spPr>
              <a:xfrm>
                <a:off x="191052" y="229305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2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1787979" y="197469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</a:rPr>
              <a:t>小</a:t>
            </a:r>
            <a:r>
              <a:rPr lang="zh-CN" altLang="en-US" sz="3200" dirty="0">
                <a:solidFill>
                  <a:schemeClr val="bg1"/>
                </a:solidFill>
              </a:rPr>
              <a:t>章</a:t>
            </a:r>
            <a:r>
              <a:rPr lang="zh-CN" altLang="en-US" sz="3200" dirty="0" smtClean="0">
                <a:solidFill>
                  <a:schemeClr val="bg1"/>
                </a:solidFill>
              </a:rPr>
              <a:t>标题：</a:t>
            </a:r>
            <a:r>
              <a:rPr lang="en-US" altLang="zh-CN" sz="3200" dirty="0" err="1" smtClean="0">
                <a:solidFill>
                  <a:schemeClr val="bg1"/>
                </a:solidFill>
              </a:rPr>
              <a:t>xxxxxxx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82963" y="958856"/>
            <a:ext cx="959355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400" dirty="0" smtClean="0"/>
              <a:t>使用说明：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 smtClean="0"/>
              <a:t>目录请自行编辑。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 smtClean="0"/>
              <a:t>底部汇报名称、汇报人、汇报时间请在母版处更改，作用于全局。点击视图</a:t>
            </a:r>
            <a:r>
              <a:rPr lang="en-US" altLang="zh-CN" sz="2400" dirty="0" smtClean="0"/>
              <a:t>-</a:t>
            </a:r>
            <a:r>
              <a:rPr lang="zh-CN" altLang="en-US" sz="2400" dirty="0" smtClean="0"/>
              <a:t>幻灯片母版更改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 smtClean="0"/>
              <a:t>预设文本框段距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倍</a:t>
            </a:r>
            <a:r>
              <a:rPr lang="zh-CN" altLang="en-US" sz="2400" dirty="0" smtClean="0"/>
              <a:t>，请自行调整。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 smtClean="0"/>
              <a:t>推荐文本字体，中文雅黑，英文和数字字母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New Roman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，请自行调整。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908" y="1738672"/>
            <a:ext cx="1107996" cy="3021225"/>
            <a:chOff x="38908" y="1738672"/>
            <a:chExt cx="1107996" cy="3021225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8908" y="1738672"/>
              <a:ext cx="1107996" cy="892552"/>
              <a:chOff x="29149" y="1708275"/>
              <a:chExt cx="1107996" cy="892552"/>
            </a:xfrm>
            <a:solidFill>
              <a:schemeClr val="bg1">
                <a:alpha val="50000"/>
              </a:schemeClr>
            </a:solidFill>
          </p:grpSpPr>
          <p:sp>
            <p:nvSpPr>
              <p:cNvPr id="12" name="文本框 11"/>
              <p:cNvSpPr txBox="1"/>
              <p:nvPr userDrawn="1"/>
            </p:nvSpPr>
            <p:spPr>
              <a:xfrm>
                <a:off x="29149" y="1708275"/>
                <a:ext cx="11079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rgbClr val="1E407C"/>
                    </a:solidFill>
                  </a:rPr>
                  <a:t>第一部分</a:t>
                </a:r>
                <a:endParaRPr lang="zh-CN" altLang="en-US" dirty="0">
                  <a:solidFill>
                    <a:srgbClr val="1E407C"/>
                  </a:solidFill>
                </a:endParaRPr>
              </a:p>
            </p:txBody>
          </p:sp>
          <p:sp>
            <p:nvSpPr>
              <p:cNvPr id="13" name="文本框 12"/>
              <p:cNvSpPr txBox="1"/>
              <p:nvPr userDrawn="1"/>
            </p:nvSpPr>
            <p:spPr>
              <a:xfrm>
                <a:off x="173703" y="203144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1E407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1</a:t>
                </a:r>
                <a:endParaRPr lang="zh-CN" altLang="en-US" sz="1400" dirty="0">
                  <a:solidFill>
                    <a:srgbClr val="1E407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/>
              <p:cNvSpPr txBox="1"/>
              <p:nvPr userDrawn="1"/>
            </p:nvSpPr>
            <p:spPr>
              <a:xfrm>
                <a:off x="191052" y="229305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2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" name="组合 3"/>
            <p:cNvGrpSpPr/>
            <p:nvPr userDrawn="1"/>
          </p:nvGrpSpPr>
          <p:grpSpPr>
            <a:xfrm>
              <a:off x="38908" y="2803009"/>
              <a:ext cx="1107996" cy="892552"/>
              <a:chOff x="29149" y="1708275"/>
              <a:chExt cx="1107996" cy="892552"/>
            </a:xfrm>
            <a:solidFill>
              <a:schemeClr val="bg1">
                <a:alpha val="50000"/>
              </a:schemeClr>
            </a:solidFill>
          </p:grpSpPr>
          <p:sp>
            <p:nvSpPr>
              <p:cNvPr id="9" name="文本框 8"/>
              <p:cNvSpPr txBox="1"/>
              <p:nvPr userDrawn="1"/>
            </p:nvSpPr>
            <p:spPr>
              <a:xfrm>
                <a:off x="29149" y="1708275"/>
                <a:ext cx="11079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第一部分</a:t>
                </a:r>
                <a:endParaRPr lang="zh-CN" alt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" name="文本框 9"/>
              <p:cNvSpPr txBox="1"/>
              <p:nvPr userDrawn="1"/>
            </p:nvSpPr>
            <p:spPr>
              <a:xfrm>
                <a:off x="173703" y="203144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1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文本框 10"/>
              <p:cNvSpPr txBox="1"/>
              <p:nvPr userDrawn="1"/>
            </p:nvSpPr>
            <p:spPr>
              <a:xfrm>
                <a:off x="191052" y="229305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2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" name="组合 4"/>
            <p:cNvGrpSpPr/>
            <p:nvPr userDrawn="1"/>
          </p:nvGrpSpPr>
          <p:grpSpPr>
            <a:xfrm>
              <a:off x="38908" y="3867345"/>
              <a:ext cx="1107996" cy="892552"/>
              <a:chOff x="29149" y="1708275"/>
              <a:chExt cx="1107996" cy="892552"/>
            </a:xfrm>
            <a:solidFill>
              <a:schemeClr val="bg1">
                <a:alpha val="50000"/>
              </a:schemeClr>
            </a:solidFill>
          </p:grpSpPr>
          <p:sp>
            <p:nvSpPr>
              <p:cNvPr id="6" name="文本框 5"/>
              <p:cNvSpPr txBox="1"/>
              <p:nvPr userDrawn="1"/>
            </p:nvSpPr>
            <p:spPr>
              <a:xfrm>
                <a:off x="29149" y="1708275"/>
                <a:ext cx="11079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第一部分</a:t>
                </a:r>
                <a:endParaRPr lang="zh-CN" alt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" name="文本框 6"/>
              <p:cNvSpPr txBox="1"/>
              <p:nvPr userDrawn="1"/>
            </p:nvSpPr>
            <p:spPr>
              <a:xfrm>
                <a:off x="173703" y="203144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1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文本框 7"/>
              <p:cNvSpPr txBox="1"/>
              <p:nvPr userDrawn="1"/>
            </p:nvSpPr>
            <p:spPr>
              <a:xfrm>
                <a:off x="191052" y="229305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2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1787979" y="197469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</a:rPr>
              <a:t>小</a:t>
            </a:r>
            <a:r>
              <a:rPr lang="zh-CN" altLang="en-US" sz="3200" dirty="0">
                <a:solidFill>
                  <a:schemeClr val="bg1"/>
                </a:solidFill>
              </a:rPr>
              <a:t>章</a:t>
            </a:r>
            <a:r>
              <a:rPr lang="zh-CN" altLang="en-US" sz="3200" dirty="0" smtClean="0">
                <a:solidFill>
                  <a:schemeClr val="bg1"/>
                </a:solidFill>
              </a:rPr>
              <a:t>标题：</a:t>
            </a:r>
            <a:r>
              <a:rPr lang="en-US" altLang="zh-CN" sz="3200" dirty="0" err="1" smtClean="0">
                <a:solidFill>
                  <a:schemeClr val="bg1"/>
                </a:solidFill>
              </a:rPr>
              <a:t>xxxxxxx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5" b="31221"/>
          <a:stretch>
            <a:fillRect/>
          </a:stretch>
        </p:blipFill>
        <p:spPr>
          <a:xfrm>
            <a:off x="6505591" y="1075304"/>
            <a:ext cx="5587683" cy="5074016"/>
          </a:xfrm>
          <a:prstGeom prst="rect">
            <a:avLst/>
          </a:prstGeom>
        </p:spPr>
      </p:pic>
      <p:sp>
        <p:nvSpPr>
          <p:cNvPr id="17" name="文本框 15"/>
          <p:cNvSpPr txBox="1"/>
          <p:nvPr/>
        </p:nvSpPr>
        <p:spPr>
          <a:xfrm>
            <a:off x="2370284" y="3162876"/>
            <a:ext cx="2492990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dirty="0" smtClean="0"/>
              <a:t>图片示例，请输入文本</a:t>
            </a:r>
            <a:endParaRPr lang="en-US" altLang="zh-CN" dirty="0" smtClean="0"/>
          </a:p>
        </p:txBody>
      </p:sp>
      <p:sp>
        <p:nvSpPr>
          <p:cNvPr id="18" name="文本框 16"/>
          <p:cNvSpPr txBox="1"/>
          <p:nvPr/>
        </p:nvSpPr>
        <p:spPr>
          <a:xfrm>
            <a:off x="8565898" y="6134323"/>
            <a:ext cx="1467068" cy="333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图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x.  </a:t>
            </a: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图表题注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908" y="1738672"/>
            <a:ext cx="1107996" cy="3021225"/>
            <a:chOff x="38908" y="1738672"/>
            <a:chExt cx="1107996" cy="3021225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8908" y="1738672"/>
              <a:ext cx="1107996" cy="892552"/>
              <a:chOff x="29149" y="1708275"/>
              <a:chExt cx="1107996" cy="892552"/>
            </a:xfrm>
            <a:solidFill>
              <a:schemeClr val="bg1">
                <a:alpha val="50000"/>
              </a:schemeClr>
            </a:solidFill>
          </p:grpSpPr>
          <p:sp>
            <p:nvSpPr>
              <p:cNvPr id="12" name="文本框 11"/>
              <p:cNvSpPr txBox="1"/>
              <p:nvPr userDrawn="1"/>
            </p:nvSpPr>
            <p:spPr>
              <a:xfrm>
                <a:off x="29149" y="1708275"/>
                <a:ext cx="11079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rgbClr val="1E407C"/>
                    </a:solidFill>
                  </a:rPr>
                  <a:t>第一部分</a:t>
                </a:r>
                <a:endParaRPr lang="zh-CN" altLang="en-US" dirty="0">
                  <a:solidFill>
                    <a:srgbClr val="1E407C"/>
                  </a:solidFill>
                </a:endParaRPr>
              </a:p>
            </p:txBody>
          </p:sp>
          <p:sp>
            <p:nvSpPr>
              <p:cNvPr id="13" name="文本框 12"/>
              <p:cNvSpPr txBox="1"/>
              <p:nvPr userDrawn="1"/>
            </p:nvSpPr>
            <p:spPr>
              <a:xfrm>
                <a:off x="173703" y="203144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1E407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1</a:t>
                </a:r>
                <a:endParaRPr lang="zh-CN" altLang="en-US" sz="1400" dirty="0">
                  <a:solidFill>
                    <a:srgbClr val="1E407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/>
              <p:cNvSpPr txBox="1"/>
              <p:nvPr userDrawn="1"/>
            </p:nvSpPr>
            <p:spPr>
              <a:xfrm>
                <a:off x="191052" y="229305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1E407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2</a:t>
                </a:r>
                <a:endParaRPr lang="zh-CN" altLang="en-US" sz="1400" dirty="0">
                  <a:solidFill>
                    <a:srgbClr val="1E407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" name="组合 3"/>
            <p:cNvGrpSpPr/>
            <p:nvPr userDrawn="1"/>
          </p:nvGrpSpPr>
          <p:grpSpPr>
            <a:xfrm>
              <a:off x="38908" y="2803009"/>
              <a:ext cx="1107996" cy="892552"/>
              <a:chOff x="29149" y="1708275"/>
              <a:chExt cx="1107996" cy="892552"/>
            </a:xfrm>
            <a:solidFill>
              <a:schemeClr val="bg1">
                <a:alpha val="50000"/>
              </a:schemeClr>
            </a:solidFill>
          </p:grpSpPr>
          <p:sp>
            <p:nvSpPr>
              <p:cNvPr id="9" name="文本框 8"/>
              <p:cNvSpPr txBox="1"/>
              <p:nvPr userDrawn="1"/>
            </p:nvSpPr>
            <p:spPr>
              <a:xfrm>
                <a:off x="29149" y="1708275"/>
                <a:ext cx="11079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第一部分</a:t>
                </a:r>
                <a:endParaRPr lang="zh-CN" alt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" name="文本框 9"/>
              <p:cNvSpPr txBox="1"/>
              <p:nvPr userDrawn="1"/>
            </p:nvSpPr>
            <p:spPr>
              <a:xfrm>
                <a:off x="173703" y="203144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1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文本框 10"/>
              <p:cNvSpPr txBox="1"/>
              <p:nvPr userDrawn="1"/>
            </p:nvSpPr>
            <p:spPr>
              <a:xfrm>
                <a:off x="191052" y="229305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2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" name="组合 4"/>
            <p:cNvGrpSpPr/>
            <p:nvPr userDrawn="1"/>
          </p:nvGrpSpPr>
          <p:grpSpPr>
            <a:xfrm>
              <a:off x="38908" y="3867345"/>
              <a:ext cx="1107996" cy="892552"/>
              <a:chOff x="29149" y="1708275"/>
              <a:chExt cx="1107996" cy="892552"/>
            </a:xfrm>
            <a:solidFill>
              <a:schemeClr val="bg1">
                <a:alpha val="50000"/>
              </a:schemeClr>
            </a:solidFill>
          </p:grpSpPr>
          <p:sp>
            <p:nvSpPr>
              <p:cNvPr id="6" name="文本框 5"/>
              <p:cNvSpPr txBox="1"/>
              <p:nvPr userDrawn="1"/>
            </p:nvSpPr>
            <p:spPr>
              <a:xfrm>
                <a:off x="29149" y="1708275"/>
                <a:ext cx="11079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第一部分</a:t>
                </a:r>
                <a:endParaRPr lang="zh-CN" alt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" name="文本框 6"/>
              <p:cNvSpPr txBox="1"/>
              <p:nvPr userDrawn="1"/>
            </p:nvSpPr>
            <p:spPr>
              <a:xfrm>
                <a:off x="173703" y="203144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1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文本框 7"/>
              <p:cNvSpPr txBox="1"/>
              <p:nvPr userDrawn="1"/>
            </p:nvSpPr>
            <p:spPr>
              <a:xfrm>
                <a:off x="191052" y="2293050"/>
                <a:ext cx="85792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Section 2</a:t>
                </a:r>
                <a:endParaRPr lang="zh-CN" altLang="en-US" sz="14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1787979" y="197469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</a:rPr>
              <a:t>小</a:t>
            </a:r>
            <a:r>
              <a:rPr lang="zh-CN" altLang="en-US" sz="3200" dirty="0">
                <a:solidFill>
                  <a:schemeClr val="bg1"/>
                </a:solidFill>
              </a:rPr>
              <a:t>章</a:t>
            </a:r>
            <a:r>
              <a:rPr lang="zh-CN" altLang="en-US" sz="3200" dirty="0" smtClean="0">
                <a:solidFill>
                  <a:schemeClr val="bg1"/>
                </a:solidFill>
              </a:rPr>
              <a:t>标题：</a:t>
            </a:r>
            <a:r>
              <a:rPr lang="en-US" altLang="zh-CN" sz="3200" dirty="0" err="1" smtClean="0">
                <a:solidFill>
                  <a:schemeClr val="bg1"/>
                </a:solidFill>
              </a:rPr>
              <a:t>xxxxxxx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68912" y="3172341"/>
            <a:ext cx="2492990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dirty="0" smtClean="0"/>
              <a:t>表格示例，请输入文本</a:t>
            </a:r>
            <a:endParaRPr lang="en-US" altLang="zh-CN" dirty="0" smtClean="0"/>
          </a:p>
        </p:txBody>
      </p:sp>
      <p:sp>
        <p:nvSpPr>
          <p:cNvPr id="20" name="文本框 24"/>
          <p:cNvSpPr txBox="1"/>
          <p:nvPr/>
        </p:nvSpPr>
        <p:spPr>
          <a:xfrm>
            <a:off x="8294852" y="1731617"/>
            <a:ext cx="1467068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表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表格题注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表格 23"/>
          <p:cNvGraphicFramePr>
            <a:graphicFrameLocks noGrp="1"/>
          </p:cNvGraphicFramePr>
          <p:nvPr/>
        </p:nvGraphicFramePr>
        <p:xfrm>
          <a:off x="6964560" y="2183945"/>
          <a:ext cx="4489452" cy="2922979"/>
        </p:xfrm>
        <a:graphic>
          <a:graphicData uri="http://schemas.openxmlformats.org/drawingml/2006/table">
            <a:tbl>
              <a:tblPr/>
              <a:tblGrid>
                <a:gridCol w="1122363"/>
                <a:gridCol w="1122363"/>
                <a:gridCol w="1122363"/>
                <a:gridCol w="1122363"/>
              </a:tblGrid>
              <a:tr h="33097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根系性状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关联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SNP</a:t>
                      </a:r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数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地上部性状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关联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SNP</a:t>
                      </a:r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数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ANG_BTM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HKW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ANG_TOP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AREA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AVG_DEN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RTP_COUNT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SKL_WIDTH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WIDTH_MAX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WIDTH_MED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55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总计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总计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24912" y="2223798"/>
            <a:ext cx="6340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感谢聆听，请您指正！</a:t>
            </a: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531</Words>
  <Application>WPS 演示</Application>
  <PresentationFormat>宽屏</PresentationFormat>
  <Paragraphs>158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宋体</vt:lpstr>
      <vt:lpstr>Wingdings</vt:lpstr>
      <vt:lpstr>Times New Roman</vt:lpstr>
      <vt:lpstr>微软雅黑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可爱的图形、科学计算工作站</dc:creator>
  <cp:lastModifiedBy>Administrator</cp:lastModifiedBy>
  <cp:revision>13</cp:revision>
  <dcterms:created xsi:type="dcterms:W3CDTF">2022-04-20T07:20:00Z</dcterms:created>
  <dcterms:modified xsi:type="dcterms:W3CDTF">2022-04-20T08:58:46Z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2052-11.8.2.8576</vt:lpwstr>
  </property>
</Properties>
</file>