
<file path=[Content_Types].xml><?xml version="1.0" encoding="utf-8"?>
<Types xmlns="http://schemas.openxmlformats.org/package/2006/content-types">
  <Default Extension="jpeg" ContentType="image/jpeg"/>
  <Default Extension="png" ContentType="image/png"/>
  <Default Extension="tiff" ContentType="image/tif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7" r:id="rId3"/>
    <p:sldId id="258" r:id="rId5"/>
    <p:sldId id="264" r:id="rId6"/>
    <p:sldId id="265" r:id="rId7"/>
    <p:sldId id="259" r:id="rId8"/>
    <p:sldId id="261" r:id="rId9"/>
    <p:sldId id="263" r:id="rId1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53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E8F4FB-DE28-46FF-9C24-7E88EB3B302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EA9F8F-6F27-4ACA-8646-D6D1878DAA2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en-US" altLang="zh-CN" dirty="0" smtClean="0"/>
              <a:t>Designed by </a:t>
            </a:r>
            <a:r>
              <a:rPr lang="en-US" altLang="zh-CN" dirty="0" err="1" smtClean="0"/>
              <a:t>WuBin</a:t>
            </a:r>
            <a:r>
              <a:rPr lang="en-US" altLang="zh-CN" dirty="0" smtClean="0"/>
              <a:t> (B.W, zihuan 182), Contact  for any questions</a:t>
            </a:r>
            <a:r>
              <a:rPr lang="zh-CN" altLang="en-US" dirty="0" smtClean="0"/>
              <a:t>，</a:t>
            </a:r>
            <a:r>
              <a:rPr lang="en-US" altLang="zh-CN" dirty="0" smtClean="0"/>
              <a:t>Wechat</a:t>
            </a:r>
            <a:r>
              <a:rPr lang="zh-CN" altLang="en-US" dirty="0" smtClean="0"/>
              <a:t>：</a:t>
            </a:r>
            <a:r>
              <a:rPr lang="en-US" altLang="zh-CN" dirty="0" smtClean="0"/>
              <a:t>w1279868039</a:t>
            </a:r>
            <a:endParaRPr lang="zh-CN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EA9F8F-6F27-4ACA-8646-D6D1878DAA2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edited by </a:t>
            </a:r>
            <a:r>
              <a:rPr lang="en-US" altLang="zh-CN" dirty="0" err="1" smtClean="0"/>
              <a:t>WuBin</a:t>
            </a:r>
            <a:r>
              <a:rPr lang="en-US" altLang="zh-CN" dirty="0" smtClean="0"/>
              <a:t> (B.W), 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EA9F8F-6F27-4ACA-8646-D6D1878DAA2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EA9F8F-6F27-4ACA-8646-D6D1878DAA2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en-US" altLang="zh-CN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6250"/>
            <a:ext cx="12192000" cy="1365504"/>
          </a:xfrm>
          <a:prstGeom prst="rect">
            <a:avLst/>
          </a:prstGeom>
        </p:spPr>
      </p:pic>
      <p:sp>
        <p:nvSpPr>
          <p:cNvPr id="9" name="矩形 8"/>
          <p:cNvSpPr/>
          <p:nvPr userDrawn="1"/>
        </p:nvSpPr>
        <p:spPr>
          <a:xfrm>
            <a:off x="0" y="6565900"/>
            <a:ext cx="3327400" cy="292100"/>
          </a:xfrm>
          <a:prstGeom prst="rect">
            <a:avLst/>
          </a:prstGeom>
          <a:solidFill>
            <a:srgbClr val="D4D3D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3327400" y="6565900"/>
            <a:ext cx="5537200" cy="292100"/>
          </a:xfrm>
          <a:prstGeom prst="rect">
            <a:avLst/>
          </a:prstGeom>
          <a:solidFill>
            <a:srgbClr val="43773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8864600" y="6565900"/>
            <a:ext cx="3327400" cy="292100"/>
          </a:xfrm>
          <a:prstGeom prst="rect">
            <a:avLst/>
          </a:prstGeom>
          <a:solidFill>
            <a:srgbClr val="D4D3D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内容占位符 9"/>
          <p:cNvSpPr>
            <a:spLocks noGrp="1"/>
          </p:cNvSpPr>
          <p:nvPr>
            <p:ph sz="quarter" idx="10"/>
          </p:nvPr>
        </p:nvSpPr>
        <p:spPr>
          <a:xfrm>
            <a:off x="712335" y="1644242"/>
            <a:ext cx="4270725" cy="223147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12" name="文本占位符 11"/>
          <p:cNvSpPr>
            <a:spLocks noGrp="1"/>
          </p:cNvSpPr>
          <p:nvPr>
            <p:ph type="body" sz="quarter" idx="11" hasCustomPrompt="1"/>
          </p:nvPr>
        </p:nvSpPr>
        <p:spPr>
          <a:xfrm>
            <a:off x="712335" y="4144789"/>
            <a:ext cx="4270725" cy="70404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en-US" altLang="zh-CN" dirty="0" err="1" smtClean="0"/>
              <a:t>Abc</a:t>
            </a:r>
            <a:r>
              <a:rPr lang="en-US" altLang="zh-CN" dirty="0" smtClean="0"/>
              <a:t> 123</a:t>
            </a:r>
            <a:endParaRPr lang="zh-CN" altLang="en-US" dirty="0" smtClean="0"/>
          </a:p>
        </p:txBody>
      </p:sp>
      <p:sp>
        <p:nvSpPr>
          <p:cNvPr id="14" name="图片占位符 13"/>
          <p:cNvSpPr>
            <a:spLocks noGrp="1"/>
          </p:cNvSpPr>
          <p:nvPr>
            <p:ph type="pic" sz="quarter" idx="12" hasCustomPrompt="1"/>
          </p:nvPr>
        </p:nvSpPr>
        <p:spPr>
          <a:xfrm>
            <a:off x="6929438" y="1711602"/>
            <a:ext cx="4378325" cy="339725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</a:lstStyle>
          <a:p>
            <a:r>
              <a:rPr lang="zh-CN" altLang="en-US" dirty="0" smtClean="0"/>
              <a:t>插入图片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内容占位符 9"/>
          <p:cNvSpPr>
            <a:spLocks noGrp="1"/>
          </p:cNvSpPr>
          <p:nvPr>
            <p:ph sz="quarter" idx="10"/>
          </p:nvPr>
        </p:nvSpPr>
        <p:spPr>
          <a:xfrm>
            <a:off x="712335" y="1644242"/>
            <a:ext cx="4270725" cy="223147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12" name="文本占位符 11"/>
          <p:cNvSpPr>
            <a:spLocks noGrp="1"/>
          </p:cNvSpPr>
          <p:nvPr>
            <p:ph type="body" sz="quarter" idx="11" hasCustomPrompt="1"/>
          </p:nvPr>
        </p:nvSpPr>
        <p:spPr>
          <a:xfrm>
            <a:off x="712335" y="4144789"/>
            <a:ext cx="4270725" cy="70404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en-US" altLang="zh-CN" dirty="0" err="1" smtClean="0"/>
              <a:t>Abc</a:t>
            </a:r>
            <a:r>
              <a:rPr lang="en-US" altLang="zh-CN" dirty="0" smtClean="0"/>
              <a:t> 123</a:t>
            </a:r>
            <a:endParaRPr lang="zh-CN" altLang="en-US" dirty="0" smtClean="0"/>
          </a:p>
        </p:txBody>
      </p:sp>
      <p:sp>
        <p:nvSpPr>
          <p:cNvPr id="3" name="图表占位符 2"/>
          <p:cNvSpPr>
            <a:spLocks noGrp="1"/>
          </p:cNvSpPr>
          <p:nvPr>
            <p:ph type="chart" sz="quarter" idx="12" hasCustomPrompt="1"/>
          </p:nvPr>
        </p:nvSpPr>
        <p:spPr>
          <a:xfrm>
            <a:off x="7273925" y="1920875"/>
            <a:ext cx="3354388" cy="2659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</a:lstStyle>
          <a:p>
            <a:r>
              <a:rPr lang="zh-CN" altLang="en-US" dirty="0" smtClean="0"/>
              <a:t>插入图表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/>
        </p:nvGrpSpPr>
        <p:grpSpPr>
          <a:xfrm>
            <a:off x="0" y="6565900"/>
            <a:ext cx="12192000" cy="292100"/>
            <a:chOff x="0" y="6565900"/>
            <a:chExt cx="12192000" cy="292100"/>
          </a:xfrm>
        </p:grpSpPr>
        <p:sp>
          <p:nvSpPr>
            <p:cNvPr id="8" name="矩形 7"/>
            <p:cNvSpPr/>
            <p:nvPr userDrawn="1"/>
          </p:nvSpPr>
          <p:spPr>
            <a:xfrm>
              <a:off x="0" y="6565900"/>
              <a:ext cx="3327400" cy="292100"/>
            </a:xfrm>
            <a:prstGeom prst="rect">
              <a:avLst/>
            </a:prstGeom>
            <a:solidFill>
              <a:srgbClr val="D4D3D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 userDrawn="1"/>
          </p:nvSpPr>
          <p:spPr>
            <a:xfrm>
              <a:off x="3327400" y="6565900"/>
              <a:ext cx="5537200" cy="292100"/>
            </a:xfrm>
            <a:prstGeom prst="rect">
              <a:avLst/>
            </a:prstGeom>
            <a:solidFill>
              <a:srgbClr val="437738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 userDrawn="1"/>
          </p:nvSpPr>
          <p:spPr>
            <a:xfrm>
              <a:off x="8864600" y="6565900"/>
              <a:ext cx="3327400" cy="292100"/>
            </a:xfrm>
            <a:prstGeom prst="rect">
              <a:avLst/>
            </a:prstGeom>
            <a:solidFill>
              <a:srgbClr val="D4D3D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矩形 10"/>
          <p:cNvSpPr/>
          <p:nvPr userDrawn="1"/>
        </p:nvSpPr>
        <p:spPr>
          <a:xfrm>
            <a:off x="0" y="19050"/>
            <a:ext cx="12192000" cy="615950"/>
          </a:xfrm>
          <a:prstGeom prst="rect">
            <a:avLst/>
          </a:prstGeom>
          <a:solidFill>
            <a:srgbClr val="43773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12" name="组合 11"/>
          <p:cNvGrpSpPr/>
          <p:nvPr userDrawn="1"/>
        </p:nvGrpSpPr>
        <p:grpSpPr>
          <a:xfrm>
            <a:off x="101599" y="13732"/>
            <a:ext cx="11434536" cy="369332"/>
            <a:chOff x="101599" y="13732"/>
            <a:chExt cx="11434536" cy="369332"/>
          </a:xfrm>
        </p:grpSpPr>
        <p:sp>
          <p:nvSpPr>
            <p:cNvPr id="13" name="文本框 12"/>
            <p:cNvSpPr txBox="1"/>
            <p:nvPr userDrawn="1"/>
          </p:nvSpPr>
          <p:spPr>
            <a:xfrm>
              <a:off x="101599" y="13732"/>
              <a:ext cx="9340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 smtClean="0">
                  <a:solidFill>
                    <a:schemeClr val="bg1"/>
                  </a:solidFill>
                </a:rPr>
                <a:t>导航页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14" name="文本框 13"/>
            <p:cNvSpPr txBox="1"/>
            <p:nvPr userDrawn="1"/>
          </p:nvSpPr>
          <p:spPr>
            <a:xfrm>
              <a:off x="4585279" y="14764"/>
              <a:ext cx="1130935" cy="368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 smtClean="0">
                  <a:solidFill>
                    <a:schemeClr val="bg1"/>
                  </a:solidFill>
                </a:rPr>
                <a:t>第二部分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15" name="文本框 14"/>
            <p:cNvSpPr txBox="1"/>
            <p:nvPr userDrawn="1"/>
          </p:nvSpPr>
          <p:spPr>
            <a:xfrm>
              <a:off x="6925544" y="14764"/>
              <a:ext cx="1097915" cy="368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 smtClean="0">
                  <a:solidFill>
                    <a:schemeClr val="bg1"/>
                  </a:solidFill>
                </a:rPr>
                <a:t>第三部分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16" name="文本框 15"/>
            <p:cNvSpPr txBox="1"/>
            <p:nvPr userDrawn="1"/>
          </p:nvSpPr>
          <p:spPr>
            <a:xfrm>
              <a:off x="9232789" y="14764"/>
              <a:ext cx="550273" cy="368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solidFill>
                    <a:schemeClr val="bg1"/>
                  </a:solidFill>
                </a:rPr>
                <a:t>xxx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17" name="文本框 16"/>
            <p:cNvSpPr txBox="1"/>
            <p:nvPr userDrawn="1"/>
          </p:nvSpPr>
          <p:spPr>
            <a:xfrm>
              <a:off x="10992394" y="13732"/>
              <a:ext cx="54374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solidFill>
                    <a:schemeClr val="bg1"/>
                  </a:solidFill>
                </a:rPr>
                <a:t>xxx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18" name="文本框 17"/>
            <p:cNvSpPr txBox="1"/>
            <p:nvPr userDrawn="1"/>
          </p:nvSpPr>
          <p:spPr>
            <a:xfrm>
              <a:off x="2245014" y="14764"/>
              <a:ext cx="1130935" cy="368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 smtClean="0">
                  <a:solidFill>
                    <a:schemeClr val="bg1"/>
                  </a:solidFill>
                </a:rPr>
                <a:t>第一部分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文本框 19"/>
          <p:cNvSpPr txBox="1"/>
          <p:nvPr userDrawn="1"/>
        </p:nvSpPr>
        <p:spPr>
          <a:xfrm>
            <a:off x="964839" y="6526768"/>
            <a:ext cx="1539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输入报告人</a:t>
            </a:r>
            <a:endParaRPr lang="zh-CN" altLang="en-US" dirty="0"/>
          </a:p>
        </p:txBody>
      </p:sp>
      <p:sp>
        <p:nvSpPr>
          <p:cNvPr id="21" name="文本框 20"/>
          <p:cNvSpPr txBox="1"/>
          <p:nvPr userDrawn="1"/>
        </p:nvSpPr>
        <p:spPr>
          <a:xfrm>
            <a:off x="3643540" y="6527800"/>
            <a:ext cx="50076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 b="0" dirty="0" smtClean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ea"/>
                <a:ea typeface="+mn-ea"/>
              </a:rPr>
              <a:t>输入报告题目</a:t>
            </a:r>
            <a:endParaRPr lang="zh-CN" altLang="en-US" sz="1800" b="0" dirty="0" smtClean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ea"/>
              <a:ea typeface="+mn-ea"/>
            </a:endParaRPr>
          </a:p>
        </p:txBody>
      </p:sp>
      <p:sp>
        <p:nvSpPr>
          <p:cNvPr id="22" name="文本框 21"/>
          <p:cNvSpPr txBox="1"/>
          <p:nvPr userDrawn="1"/>
        </p:nvSpPr>
        <p:spPr>
          <a:xfrm>
            <a:off x="9790430" y="6527800"/>
            <a:ext cx="18923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输入报告时间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1073276" y="2293738"/>
            <a:ext cx="10045700" cy="1138773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44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请输入主标题</a:t>
            </a:r>
            <a:endParaRPr lang="zh-CN" altLang="en-US" sz="4400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r>
              <a:rPr lang="zh-CN" altLang="en-US" sz="24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（副标题）</a:t>
            </a:r>
            <a:endParaRPr lang="zh-CN" altLang="en-US" sz="2400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756026" y="3707130"/>
            <a:ext cx="6680200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指导导师</a:t>
            </a:r>
            <a:r>
              <a:rPr lang="zh-CN" alt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r>
              <a:rPr lang="en-US" altLang="zh-CN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xxx</a:t>
            </a:r>
            <a:endParaRPr lang="zh-CN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答辩</a:t>
            </a:r>
            <a:r>
              <a:rPr lang="zh-CN" alt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人</a:t>
            </a:r>
            <a:r>
              <a:rPr lang="zh-CN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r>
              <a:rPr lang="en-US" altLang="zh-CN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xx</a:t>
            </a:r>
            <a:endParaRPr lang="en-US" altLang="zh-CN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7801" y="5011897"/>
            <a:ext cx="3676650" cy="12477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439866" y="406057"/>
            <a:ext cx="10956429" cy="127000"/>
            <a:chOff x="439866" y="406057"/>
            <a:chExt cx="10956429" cy="127000"/>
          </a:xfrm>
        </p:grpSpPr>
        <p:sp>
          <p:nvSpPr>
            <p:cNvPr id="3" name="椭圆 2"/>
            <p:cNvSpPr/>
            <p:nvPr/>
          </p:nvSpPr>
          <p:spPr>
            <a:xfrm>
              <a:off x="439866" y="406057"/>
              <a:ext cx="127000" cy="127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2691765" y="406057"/>
              <a:ext cx="127000" cy="127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7235397" y="406057"/>
              <a:ext cx="342900" cy="127000"/>
              <a:chOff x="1254125" y="393700"/>
              <a:chExt cx="342900" cy="127000"/>
            </a:xfrm>
          </p:grpSpPr>
          <p:sp>
            <p:nvSpPr>
              <p:cNvPr id="13" name="椭圆 12"/>
              <p:cNvSpPr/>
              <p:nvPr/>
            </p:nvSpPr>
            <p:spPr>
              <a:xfrm>
                <a:off x="1254125" y="393700"/>
                <a:ext cx="127000" cy="127000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1470025" y="393700"/>
                <a:ext cx="127000" cy="127000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>
              <a:off x="9315846" y="406057"/>
              <a:ext cx="342900" cy="127000"/>
              <a:chOff x="1149350" y="393700"/>
              <a:chExt cx="342900" cy="127000"/>
            </a:xfrm>
          </p:grpSpPr>
          <p:sp>
            <p:nvSpPr>
              <p:cNvPr id="11" name="椭圆 10"/>
              <p:cNvSpPr/>
              <p:nvPr/>
            </p:nvSpPr>
            <p:spPr>
              <a:xfrm>
                <a:off x="1149350" y="393700"/>
                <a:ext cx="127000" cy="127000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椭圆 11"/>
              <p:cNvSpPr/>
              <p:nvPr/>
            </p:nvSpPr>
            <p:spPr>
              <a:xfrm>
                <a:off x="1365250" y="393700"/>
                <a:ext cx="127000" cy="127000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>
              <a:off x="11088320" y="406057"/>
              <a:ext cx="307975" cy="127000"/>
              <a:chOff x="10569575" y="393700"/>
              <a:chExt cx="307975" cy="127000"/>
            </a:xfrm>
          </p:grpSpPr>
          <p:sp>
            <p:nvSpPr>
              <p:cNvPr id="9" name="椭圆 8"/>
              <p:cNvSpPr/>
              <p:nvPr/>
            </p:nvSpPr>
            <p:spPr>
              <a:xfrm>
                <a:off x="10750550" y="393700"/>
                <a:ext cx="127000" cy="127000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椭圆 9"/>
              <p:cNvSpPr/>
              <p:nvPr/>
            </p:nvSpPr>
            <p:spPr>
              <a:xfrm>
                <a:off x="10569575" y="393700"/>
                <a:ext cx="127000" cy="127000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8" name="椭圆 7"/>
            <p:cNvSpPr/>
            <p:nvPr/>
          </p:nvSpPr>
          <p:spPr>
            <a:xfrm>
              <a:off x="5049306" y="406057"/>
              <a:ext cx="127000" cy="127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1494766" y="785003"/>
            <a:ext cx="9593554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400" dirty="0" smtClean="0"/>
              <a:t>使用说明：</a:t>
            </a:r>
            <a:endParaRPr lang="en-US" altLang="zh-CN" sz="2400" dirty="0" smtClean="0"/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z="2400" dirty="0" smtClean="0"/>
              <a:t>导航页文字调整和底端（报告人、报告题目和时间）请在模板处修改后作用于全局。在视图</a:t>
            </a:r>
            <a:r>
              <a:rPr lang="en-US" altLang="zh-CN" sz="2400" dirty="0" smtClean="0"/>
              <a:t>-</a:t>
            </a:r>
            <a:r>
              <a:rPr lang="zh-CN" altLang="en-US" sz="2400" dirty="0" smtClean="0"/>
              <a:t>幻灯片母版处打开。</a:t>
            </a:r>
            <a:endParaRPr lang="en-US" altLang="zh-CN" sz="2400" dirty="0" smtClean="0"/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z="2400" dirty="0"/>
              <a:t>导航</a:t>
            </a:r>
            <a:r>
              <a:rPr lang="zh-CN" altLang="en-US" sz="2400" dirty="0" smtClean="0"/>
              <a:t>页圆形用于指示页码，请自行调整大小和填充。</a:t>
            </a:r>
            <a:endParaRPr lang="en-US" altLang="zh-CN" sz="2400" dirty="0" smtClean="0"/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z="2400" dirty="0" smtClean="0"/>
              <a:t>预设文本框段距</a:t>
            </a:r>
            <a:r>
              <a:rPr lang="en-US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1.5</a:t>
            </a:r>
            <a:r>
              <a:rPr lang="zh-CN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倍</a:t>
            </a:r>
            <a:r>
              <a:rPr lang="zh-CN" altLang="en-US" sz="2400" dirty="0" smtClean="0"/>
              <a:t>，请自行调整。</a:t>
            </a:r>
            <a:endParaRPr lang="en-US" altLang="zh-CN" sz="2400" dirty="0" smtClean="0"/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z="2400" dirty="0" smtClean="0"/>
              <a:t>推荐文本字体，中文雅黑，英文和数字字母</a:t>
            </a:r>
            <a:r>
              <a:rPr lang="en-US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Time New Roman</a:t>
            </a:r>
            <a:r>
              <a:rPr lang="zh-CN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，请自行调整。</a:t>
            </a:r>
            <a:endParaRPr lang="en-US" altLang="zh-CN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图片占位符 3"/>
          <p:cNvSpPr>
            <a:spLocks noGrp="1"/>
          </p:cNvSpPr>
          <p:nvPr>
            <p:ph type="pic" sz="quarter" idx="12"/>
          </p:nvPr>
        </p:nvSpPr>
        <p:spPr/>
      </p:sp>
      <p:grpSp>
        <p:nvGrpSpPr>
          <p:cNvPr id="5" name="组合 4"/>
          <p:cNvGrpSpPr/>
          <p:nvPr/>
        </p:nvGrpSpPr>
        <p:grpSpPr>
          <a:xfrm>
            <a:off x="439866" y="406057"/>
            <a:ext cx="10956429" cy="127000"/>
            <a:chOff x="439866" y="406057"/>
            <a:chExt cx="10956429" cy="127000"/>
          </a:xfrm>
        </p:grpSpPr>
        <p:sp>
          <p:nvSpPr>
            <p:cNvPr id="6" name="椭圆 5"/>
            <p:cNvSpPr/>
            <p:nvPr/>
          </p:nvSpPr>
          <p:spPr>
            <a:xfrm>
              <a:off x="439866" y="406057"/>
              <a:ext cx="127000" cy="127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2691765" y="406057"/>
              <a:ext cx="127000" cy="127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7235397" y="406057"/>
              <a:ext cx="342900" cy="127000"/>
              <a:chOff x="1254125" y="393700"/>
              <a:chExt cx="342900" cy="127000"/>
            </a:xfrm>
          </p:grpSpPr>
          <p:sp>
            <p:nvSpPr>
              <p:cNvPr id="16" name="椭圆 15"/>
              <p:cNvSpPr/>
              <p:nvPr/>
            </p:nvSpPr>
            <p:spPr>
              <a:xfrm>
                <a:off x="1254125" y="393700"/>
                <a:ext cx="127000" cy="127000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椭圆 16"/>
              <p:cNvSpPr/>
              <p:nvPr/>
            </p:nvSpPr>
            <p:spPr>
              <a:xfrm>
                <a:off x="1470025" y="393700"/>
                <a:ext cx="127000" cy="127000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>
              <a:off x="9315846" y="406057"/>
              <a:ext cx="342900" cy="127000"/>
              <a:chOff x="1149350" y="393700"/>
              <a:chExt cx="342900" cy="127000"/>
            </a:xfrm>
          </p:grpSpPr>
          <p:sp>
            <p:nvSpPr>
              <p:cNvPr id="14" name="椭圆 13"/>
              <p:cNvSpPr/>
              <p:nvPr/>
            </p:nvSpPr>
            <p:spPr>
              <a:xfrm>
                <a:off x="1149350" y="393700"/>
                <a:ext cx="127000" cy="127000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" name="椭圆 14"/>
              <p:cNvSpPr/>
              <p:nvPr/>
            </p:nvSpPr>
            <p:spPr>
              <a:xfrm>
                <a:off x="1365250" y="393700"/>
                <a:ext cx="127000" cy="127000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0" name="组合 9"/>
            <p:cNvGrpSpPr/>
            <p:nvPr/>
          </p:nvGrpSpPr>
          <p:grpSpPr>
            <a:xfrm>
              <a:off x="11088320" y="406057"/>
              <a:ext cx="307975" cy="127000"/>
              <a:chOff x="10569575" y="393700"/>
              <a:chExt cx="307975" cy="127000"/>
            </a:xfrm>
          </p:grpSpPr>
          <p:sp>
            <p:nvSpPr>
              <p:cNvPr id="12" name="椭圆 11"/>
              <p:cNvSpPr/>
              <p:nvPr/>
            </p:nvSpPr>
            <p:spPr>
              <a:xfrm>
                <a:off x="10750550" y="393700"/>
                <a:ext cx="127000" cy="127000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10569575" y="393700"/>
                <a:ext cx="127000" cy="127000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1" name="椭圆 10"/>
            <p:cNvSpPr/>
            <p:nvPr/>
          </p:nvSpPr>
          <p:spPr>
            <a:xfrm>
              <a:off x="5049306" y="406057"/>
              <a:ext cx="127000" cy="127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图表占位符 3"/>
          <p:cNvSpPr>
            <a:spLocks noGrp="1"/>
          </p:cNvSpPr>
          <p:nvPr>
            <p:ph type="chart" sz="quarter" idx="12"/>
          </p:nvPr>
        </p:nvSpPr>
        <p:spPr/>
      </p:sp>
      <p:grpSp>
        <p:nvGrpSpPr>
          <p:cNvPr id="5" name="组合 4"/>
          <p:cNvGrpSpPr/>
          <p:nvPr/>
        </p:nvGrpSpPr>
        <p:grpSpPr>
          <a:xfrm>
            <a:off x="439866" y="406057"/>
            <a:ext cx="10956429" cy="127000"/>
            <a:chOff x="439866" y="406057"/>
            <a:chExt cx="10956429" cy="127000"/>
          </a:xfrm>
        </p:grpSpPr>
        <p:sp>
          <p:nvSpPr>
            <p:cNvPr id="6" name="椭圆 5"/>
            <p:cNvSpPr/>
            <p:nvPr/>
          </p:nvSpPr>
          <p:spPr>
            <a:xfrm>
              <a:off x="439866" y="406057"/>
              <a:ext cx="127000" cy="127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2691765" y="406057"/>
              <a:ext cx="127000" cy="127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7235397" y="406057"/>
              <a:ext cx="342900" cy="127000"/>
              <a:chOff x="1254125" y="393700"/>
              <a:chExt cx="342900" cy="127000"/>
            </a:xfrm>
          </p:grpSpPr>
          <p:sp>
            <p:nvSpPr>
              <p:cNvPr id="16" name="椭圆 15"/>
              <p:cNvSpPr/>
              <p:nvPr/>
            </p:nvSpPr>
            <p:spPr>
              <a:xfrm>
                <a:off x="1254125" y="393700"/>
                <a:ext cx="127000" cy="127000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椭圆 16"/>
              <p:cNvSpPr/>
              <p:nvPr/>
            </p:nvSpPr>
            <p:spPr>
              <a:xfrm>
                <a:off x="1470025" y="393700"/>
                <a:ext cx="127000" cy="127000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>
              <a:off x="9315846" y="406057"/>
              <a:ext cx="342900" cy="127000"/>
              <a:chOff x="1149350" y="393700"/>
              <a:chExt cx="342900" cy="127000"/>
            </a:xfrm>
          </p:grpSpPr>
          <p:sp>
            <p:nvSpPr>
              <p:cNvPr id="14" name="椭圆 13"/>
              <p:cNvSpPr/>
              <p:nvPr/>
            </p:nvSpPr>
            <p:spPr>
              <a:xfrm>
                <a:off x="1149350" y="393700"/>
                <a:ext cx="127000" cy="127000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" name="椭圆 14"/>
              <p:cNvSpPr/>
              <p:nvPr/>
            </p:nvSpPr>
            <p:spPr>
              <a:xfrm>
                <a:off x="1365250" y="393700"/>
                <a:ext cx="127000" cy="127000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0" name="组合 9"/>
            <p:cNvGrpSpPr/>
            <p:nvPr/>
          </p:nvGrpSpPr>
          <p:grpSpPr>
            <a:xfrm>
              <a:off x="11088320" y="406057"/>
              <a:ext cx="307975" cy="127000"/>
              <a:chOff x="10569575" y="393700"/>
              <a:chExt cx="307975" cy="127000"/>
            </a:xfrm>
          </p:grpSpPr>
          <p:sp>
            <p:nvSpPr>
              <p:cNvPr id="12" name="椭圆 11"/>
              <p:cNvSpPr/>
              <p:nvPr/>
            </p:nvSpPr>
            <p:spPr>
              <a:xfrm>
                <a:off x="10750550" y="393700"/>
                <a:ext cx="127000" cy="127000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10569575" y="393700"/>
                <a:ext cx="127000" cy="127000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1" name="椭圆 10"/>
            <p:cNvSpPr/>
            <p:nvPr/>
          </p:nvSpPr>
          <p:spPr>
            <a:xfrm>
              <a:off x="5049306" y="406057"/>
              <a:ext cx="127000" cy="127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14"/>
          <p:cNvSpPr txBox="1"/>
          <p:nvPr/>
        </p:nvSpPr>
        <p:spPr>
          <a:xfrm>
            <a:off x="964839" y="6526768"/>
            <a:ext cx="1539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输入报告人</a:t>
            </a:r>
            <a:endParaRPr lang="zh-CN" altLang="en-US" dirty="0"/>
          </a:p>
        </p:txBody>
      </p:sp>
      <p:sp>
        <p:nvSpPr>
          <p:cNvPr id="16" name="文本框 15"/>
          <p:cNvSpPr txBox="1"/>
          <p:nvPr/>
        </p:nvSpPr>
        <p:spPr>
          <a:xfrm>
            <a:off x="3643540" y="6527800"/>
            <a:ext cx="50076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 b="0" dirty="0" smtClean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ea"/>
                <a:ea typeface="+mn-ea"/>
              </a:rPr>
              <a:t>输入报告题目</a:t>
            </a:r>
            <a:endParaRPr lang="zh-CN" altLang="en-US" sz="1800" b="0" dirty="0" smtClean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ea"/>
              <a:ea typeface="+mn-ea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9790430" y="6527800"/>
            <a:ext cx="18923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输入报告时间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340331" y="2794959"/>
            <a:ext cx="2492990" cy="3488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zh-CN" altLang="en-US" dirty="0" smtClean="0"/>
              <a:t>表格示例，请输入文本</a:t>
            </a:r>
            <a:endParaRPr lang="en-US" altLang="zh-CN" dirty="0" smtClean="0"/>
          </a:p>
        </p:txBody>
      </p:sp>
      <p:graphicFrame>
        <p:nvGraphicFramePr>
          <p:cNvPr id="24" name="表格 23"/>
          <p:cNvGraphicFramePr>
            <a:graphicFrameLocks noGrp="1"/>
          </p:cNvGraphicFramePr>
          <p:nvPr/>
        </p:nvGraphicFramePr>
        <p:xfrm>
          <a:off x="6203830" y="1549580"/>
          <a:ext cx="4489452" cy="2922979"/>
        </p:xfrm>
        <a:graphic>
          <a:graphicData uri="http://schemas.openxmlformats.org/drawingml/2006/table">
            <a:tbl>
              <a:tblPr/>
              <a:tblGrid>
                <a:gridCol w="1122363"/>
                <a:gridCol w="1122363"/>
                <a:gridCol w="1122363"/>
                <a:gridCol w="1122363"/>
              </a:tblGrid>
              <a:tr h="330979"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b"/>
                      <a:r>
                        <a:rPr lang="zh-CN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根系性状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b"/>
                      <a:r>
                        <a:rPr lang="zh-CN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关联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SNP</a:t>
                      </a:r>
                      <a:r>
                        <a:rPr lang="zh-CN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数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b"/>
                      <a:r>
                        <a:rPr lang="zh-CN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地上部性状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b"/>
                      <a:r>
                        <a:rPr lang="zh-CN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关联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SNP</a:t>
                      </a:r>
                      <a:r>
                        <a:rPr lang="zh-CN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数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ANG_BTM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HKW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88000"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ANG_TOP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ED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8000"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AREA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EH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21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8000"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AVG_DEN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ELL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8000"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RTP_COUNT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ELW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8000"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SKL_WIDTH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EL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80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8000"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WIDTH_MAX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PH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8000"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WIDTH_MED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SD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45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8000"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b"/>
                      <a:r>
                        <a:rPr lang="zh-CN" alt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总计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63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b"/>
                      <a:r>
                        <a:rPr lang="zh-CN" alt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总计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207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5" name="文本框 24"/>
          <p:cNvSpPr txBox="1"/>
          <p:nvPr/>
        </p:nvSpPr>
        <p:spPr>
          <a:xfrm>
            <a:off x="7715022" y="1173193"/>
            <a:ext cx="1467068" cy="3488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zh-CN" alt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表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zh-C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zh-CN" alt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表格题注</a:t>
            </a:r>
            <a:endParaRPr lang="zh-CN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439866" y="406057"/>
            <a:ext cx="10956429" cy="127000"/>
            <a:chOff x="439866" y="406057"/>
            <a:chExt cx="10956429" cy="127000"/>
          </a:xfrm>
        </p:grpSpPr>
        <p:sp>
          <p:nvSpPr>
            <p:cNvPr id="29" name="椭圆 28"/>
            <p:cNvSpPr/>
            <p:nvPr/>
          </p:nvSpPr>
          <p:spPr>
            <a:xfrm>
              <a:off x="439866" y="406057"/>
              <a:ext cx="127000" cy="127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椭圆 29"/>
            <p:cNvSpPr/>
            <p:nvPr/>
          </p:nvSpPr>
          <p:spPr>
            <a:xfrm>
              <a:off x="2691765" y="406057"/>
              <a:ext cx="127000" cy="127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1" name="组合 30"/>
            <p:cNvGrpSpPr/>
            <p:nvPr/>
          </p:nvGrpSpPr>
          <p:grpSpPr>
            <a:xfrm>
              <a:off x="7235397" y="406057"/>
              <a:ext cx="342900" cy="127000"/>
              <a:chOff x="1254125" y="393700"/>
              <a:chExt cx="342900" cy="127000"/>
            </a:xfrm>
          </p:grpSpPr>
          <p:sp>
            <p:nvSpPr>
              <p:cNvPr id="39" name="椭圆 38"/>
              <p:cNvSpPr/>
              <p:nvPr/>
            </p:nvSpPr>
            <p:spPr>
              <a:xfrm>
                <a:off x="1254125" y="393700"/>
                <a:ext cx="127000" cy="127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" name="椭圆 39"/>
              <p:cNvSpPr/>
              <p:nvPr/>
            </p:nvSpPr>
            <p:spPr>
              <a:xfrm>
                <a:off x="1470025" y="393700"/>
                <a:ext cx="127000" cy="127000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2" name="组合 31"/>
            <p:cNvGrpSpPr/>
            <p:nvPr/>
          </p:nvGrpSpPr>
          <p:grpSpPr>
            <a:xfrm>
              <a:off x="9315846" y="406057"/>
              <a:ext cx="342900" cy="127000"/>
              <a:chOff x="1149350" y="393700"/>
              <a:chExt cx="342900" cy="127000"/>
            </a:xfrm>
          </p:grpSpPr>
          <p:sp>
            <p:nvSpPr>
              <p:cNvPr id="37" name="椭圆 36"/>
              <p:cNvSpPr/>
              <p:nvPr/>
            </p:nvSpPr>
            <p:spPr>
              <a:xfrm>
                <a:off x="1149350" y="393700"/>
                <a:ext cx="127000" cy="127000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椭圆 37"/>
              <p:cNvSpPr/>
              <p:nvPr/>
            </p:nvSpPr>
            <p:spPr>
              <a:xfrm>
                <a:off x="1365250" y="393700"/>
                <a:ext cx="127000" cy="127000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11088320" y="406057"/>
              <a:ext cx="307975" cy="127000"/>
              <a:chOff x="10569575" y="393700"/>
              <a:chExt cx="307975" cy="127000"/>
            </a:xfrm>
          </p:grpSpPr>
          <p:sp>
            <p:nvSpPr>
              <p:cNvPr id="35" name="椭圆 34"/>
              <p:cNvSpPr/>
              <p:nvPr/>
            </p:nvSpPr>
            <p:spPr>
              <a:xfrm>
                <a:off x="10750550" y="393700"/>
                <a:ext cx="127000" cy="127000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" name="椭圆 35"/>
              <p:cNvSpPr/>
              <p:nvPr/>
            </p:nvSpPr>
            <p:spPr>
              <a:xfrm>
                <a:off x="10569575" y="393700"/>
                <a:ext cx="127000" cy="127000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4" name="椭圆 33"/>
            <p:cNvSpPr/>
            <p:nvPr/>
          </p:nvSpPr>
          <p:spPr>
            <a:xfrm>
              <a:off x="5049306" y="406057"/>
              <a:ext cx="127000" cy="127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439866" y="406057"/>
            <a:ext cx="127000" cy="1270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2691765" y="406057"/>
            <a:ext cx="127000" cy="1270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7235397" y="406057"/>
            <a:ext cx="342900" cy="127000"/>
            <a:chOff x="1254125" y="393700"/>
            <a:chExt cx="342900" cy="127000"/>
          </a:xfrm>
        </p:grpSpPr>
        <p:sp>
          <p:nvSpPr>
            <p:cNvPr id="13" name="椭圆 12"/>
            <p:cNvSpPr/>
            <p:nvPr/>
          </p:nvSpPr>
          <p:spPr>
            <a:xfrm>
              <a:off x="1254125" y="393700"/>
              <a:ext cx="127000" cy="127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1470025" y="393700"/>
              <a:ext cx="127000" cy="127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9315846" y="406057"/>
            <a:ext cx="342900" cy="127000"/>
            <a:chOff x="1149350" y="393700"/>
            <a:chExt cx="342900" cy="127000"/>
          </a:xfrm>
        </p:grpSpPr>
        <p:sp>
          <p:nvSpPr>
            <p:cNvPr id="11" name="椭圆 10"/>
            <p:cNvSpPr/>
            <p:nvPr/>
          </p:nvSpPr>
          <p:spPr>
            <a:xfrm>
              <a:off x="1149350" y="393700"/>
              <a:ext cx="127000" cy="127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1365250" y="393700"/>
              <a:ext cx="127000" cy="127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11088320" y="406057"/>
            <a:ext cx="307975" cy="127000"/>
            <a:chOff x="10569575" y="393700"/>
            <a:chExt cx="307975" cy="127000"/>
          </a:xfrm>
        </p:grpSpPr>
        <p:sp>
          <p:nvSpPr>
            <p:cNvPr id="9" name="椭圆 8"/>
            <p:cNvSpPr/>
            <p:nvPr/>
          </p:nvSpPr>
          <p:spPr>
            <a:xfrm>
              <a:off x="10750550" y="393700"/>
              <a:ext cx="127000" cy="127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10569575" y="393700"/>
              <a:ext cx="127000" cy="127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" name="椭圆 7"/>
          <p:cNvSpPr/>
          <p:nvPr/>
        </p:nvSpPr>
        <p:spPr>
          <a:xfrm>
            <a:off x="5049306" y="406057"/>
            <a:ext cx="127000" cy="1270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05" b="31221"/>
          <a:stretch>
            <a:fillRect/>
          </a:stretch>
        </p:blipFill>
        <p:spPr>
          <a:xfrm>
            <a:off x="6262877" y="917275"/>
            <a:ext cx="5587683" cy="5074016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1323079" y="3217614"/>
            <a:ext cx="2492990" cy="3488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zh-CN" altLang="en-US" dirty="0" smtClean="0"/>
              <a:t>图片示例，请输入文本</a:t>
            </a:r>
            <a:endParaRPr lang="en-US" altLang="zh-CN" dirty="0" smtClean="0"/>
          </a:p>
        </p:txBody>
      </p:sp>
      <p:sp>
        <p:nvSpPr>
          <p:cNvPr id="17" name="文本框 16"/>
          <p:cNvSpPr txBox="1"/>
          <p:nvPr/>
        </p:nvSpPr>
        <p:spPr>
          <a:xfrm>
            <a:off x="8323184" y="5991291"/>
            <a:ext cx="1467068" cy="3334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zh-CN" alt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图</a:t>
            </a:r>
            <a:r>
              <a:rPr lang="en-US" altLang="zh-C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x.  </a:t>
            </a:r>
            <a:r>
              <a:rPr lang="zh-CN" alt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图表题注</a:t>
            </a:r>
            <a:endParaRPr lang="zh-CN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2073754" y="2666206"/>
            <a:ext cx="8564880" cy="1371251"/>
            <a:chOff x="2073754" y="2666206"/>
            <a:chExt cx="8564880" cy="1371251"/>
          </a:xfrm>
        </p:grpSpPr>
        <p:sp>
          <p:nvSpPr>
            <p:cNvPr id="6" name="object 2"/>
            <p:cNvSpPr/>
            <p:nvPr/>
          </p:nvSpPr>
          <p:spPr>
            <a:xfrm>
              <a:off x="3383533" y="3928872"/>
              <a:ext cx="2700655" cy="108585"/>
            </a:xfrm>
            <a:custGeom>
              <a:avLst/>
              <a:gdLst/>
              <a:ahLst/>
              <a:cxnLst/>
              <a:rect l="l" t="t" r="r" b="b"/>
              <a:pathLst>
                <a:path w="2700654" h="108585">
                  <a:moveTo>
                    <a:pt x="0" y="0"/>
                  </a:moveTo>
                  <a:lnTo>
                    <a:pt x="2700528" y="0"/>
                  </a:lnTo>
                  <a:lnTo>
                    <a:pt x="2700528" y="108203"/>
                  </a:lnTo>
                  <a:lnTo>
                    <a:pt x="0" y="10820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6C06"/>
            </a:solidFill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" name="object 4"/>
            <p:cNvSpPr/>
            <p:nvPr/>
          </p:nvSpPr>
          <p:spPr>
            <a:xfrm>
              <a:off x="6086855" y="3928872"/>
              <a:ext cx="2699385" cy="108585"/>
            </a:xfrm>
            <a:custGeom>
              <a:avLst/>
              <a:gdLst/>
              <a:ahLst/>
              <a:cxnLst/>
              <a:rect l="l" t="t" r="r" b="b"/>
              <a:pathLst>
                <a:path w="2699384" h="108585">
                  <a:moveTo>
                    <a:pt x="0" y="0"/>
                  </a:moveTo>
                  <a:lnTo>
                    <a:pt x="2699004" y="0"/>
                  </a:lnTo>
                  <a:lnTo>
                    <a:pt x="2699004" y="108203"/>
                  </a:lnTo>
                  <a:lnTo>
                    <a:pt x="0" y="10820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3843B"/>
            </a:solidFill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2073754" y="2666206"/>
              <a:ext cx="8564880" cy="110680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 anchor="t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6600" dirty="0"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latin typeface="微软雅黑" panose="020B0503020204020204" charset="-122"/>
                  <a:ea typeface="微软雅黑" panose="020B0503020204020204" charset="-122"/>
                </a:rPr>
                <a:t>感谢聆听，请您指正！</a:t>
              </a:r>
              <a:endParaRPr kumimoji="0" lang="zh-CN" altLang="en-US" sz="66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964839" y="6526768"/>
            <a:ext cx="1539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输入报告人</a:t>
            </a:r>
            <a:endParaRPr lang="zh-CN" altLang="en-US" dirty="0"/>
          </a:p>
        </p:txBody>
      </p:sp>
      <p:sp>
        <p:nvSpPr>
          <p:cNvPr id="15" name="文本框 14"/>
          <p:cNvSpPr txBox="1"/>
          <p:nvPr/>
        </p:nvSpPr>
        <p:spPr>
          <a:xfrm>
            <a:off x="3643540" y="6527800"/>
            <a:ext cx="50076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 b="0" dirty="0" smtClean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ea"/>
                <a:ea typeface="+mn-ea"/>
              </a:rPr>
              <a:t>输入报告题目</a:t>
            </a:r>
            <a:endParaRPr lang="zh-CN" altLang="en-US" sz="1800" b="0" dirty="0" smtClean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ea"/>
              <a:ea typeface="+mn-ea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9790430" y="6527800"/>
            <a:ext cx="18923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输入报告时间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ctr">
          <a:lnSpc>
            <a:spcPts val="2000"/>
          </a:lnSpc>
          <a:defRPr dirty="0">
            <a:latin typeface="Times New Roman" panose="02020603050405020304" pitchFamily="18" charset="0"/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380</Words>
  <Application>WPS 演示</Application>
  <PresentationFormat>宽屏</PresentationFormat>
  <Paragraphs>116</Paragraphs>
  <Slides>7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6" baseType="lpstr">
      <vt:lpstr>Arial</vt:lpstr>
      <vt:lpstr>宋体</vt:lpstr>
      <vt:lpstr>Wingdings</vt:lpstr>
      <vt:lpstr>Times New Roman</vt:lpstr>
      <vt:lpstr>微软雅黑</vt:lpstr>
      <vt:lpstr>Calibri</vt:lpstr>
      <vt:lpstr>Arial Unicode MS</vt:lpstr>
      <vt:lpstr>Calibri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可爱的图形、科学计算工作站</dc:creator>
  <cp:lastModifiedBy>Administrator</cp:lastModifiedBy>
  <cp:revision>15</cp:revision>
  <dcterms:created xsi:type="dcterms:W3CDTF">2022-04-20T03:18:00Z</dcterms:created>
  <dcterms:modified xsi:type="dcterms:W3CDTF">2022-04-20T08:45:48Z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2052-11.8.2.8576</vt:lpwstr>
  </property>
</Properties>
</file>